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31A4-CDEC-4FB1-B1C5-D2BE5C99AC06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D2B1-FEE3-4131-B3FD-E9B261DC7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366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31A4-CDEC-4FB1-B1C5-D2BE5C99AC06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D2B1-FEE3-4131-B3FD-E9B261DC7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78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31A4-CDEC-4FB1-B1C5-D2BE5C99AC06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D2B1-FEE3-4131-B3FD-E9B261DC7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01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31A4-CDEC-4FB1-B1C5-D2BE5C99AC06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D2B1-FEE3-4131-B3FD-E9B261DC7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910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31A4-CDEC-4FB1-B1C5-D2BE5C99AC06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D2B1-FEE3-4131-B3FD-E9B261DC7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16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31A4-CDEC-4FB1-B1C5-D2BE5C99AC06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D2B1-FEE3-4131-B3FD-E9B261DC7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427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31A4-CDEC-4FB1-B1C5-D2BE5C99AC06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D2B1-FEE3-4131-B3FD-E9B261DC7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86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31A4-CDEC-4FB1-B1C5-D2BE5C99AC06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D2B1-FEE3-4131-B3FD-E9B261DC7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4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31A4-CDEC-4FB1-B1C5-D2BE5C99AC06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D2B1-FEE3-4131-B3FD-E9B261DC7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974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31A4-CDEC-4FB1-B1C5-D2BE5C99AC06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D2B1-FEE3-4131-B3FD-E9B261DC7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137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631A4-CDEC-4FB1-B1C5-D2BE5C99AC06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D2B1-FEE3-4131-B3FD-E9B261DC7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67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631A4-CDEC-4FB1-B1C5-D2BE5C99AC06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3D2B1-FEE3-4131-B3FD-E9B261DC7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89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554181"/>
            <a:ext cx="7886700" cy="590409"/>
          </a:xfrm>
        </p:spPr>
        <p:txBody>
          <a:bodyPr>
            <a:normAutofit/>
          </a:bodyPr>
          <a:lstStyle/>
          <a:p>
            <a:pPr algn="ctr"/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Сызықтық мерзімдік график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222" y="1248624"/>
            <a:ext cx="7499128" cy="484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03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572" y="1080218"/>
            <a:ext cx="7701915" cy="499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03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" y="1486759"/>
            <a:ext cx="8122920" cy="339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3165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3</Words>
  <Application>Microsoft Office PowerPoint</Application>
  <PresentationFormat>Экран (4:3)</PresentationFormat>
  <Paragraphs>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Сызықтық мерзімдік график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Сызықтық мерзімдік график</dc:title>
  <dc:creator>Bakytbek</dc:creator>
  <cp:lastModifiedBy>Bakytbek</cp:lastModifiedBy>
  <cp:revision>1</cp:revision>
  <dcterms:created xsi:type="dcterms:W3CDTF">2017-10-16T04:54:57Z</dcterms:created>
  <dcterms:modified xsi:type="dcterms:W3CDTF">2017-10-16T05:00:43Z</dcterms:modified>
</cp:coreProperties>
</file>